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61" r:id="rId6"/>
    <p:sldId id="260" r:id="rId7"/>
    <p:sldId id="263" r:id="rId8"/>
    <p:sldId id="264" r:id="rId9"/>
    <p:sldId id="267" r:id="rId10"/>
    <p:sldId id="268" r:id="rId11"/>
    <p:sldId id="269" r:id="rId12"/>
    <p:sldId id="271" r:id="rId13"/>
    <p:sldId id="273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29" autoAdjust="0"/>
    <p:restoredTop sz="94576" autoAdjust="0"/>
  </p:normalViewPr>
  <p:slideViewPr>
    <p:cSldViewPr>
      <p:cViewPr varScale="1">
        <p:scale>
          <a:sx n="73" d="100"/>
          <a:sy n="73" d="100"/>
        </p:scale>
        <p:origin x="-10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21D07-02FC-4B51-916E-F8E05A2EB9F4}" type="datetimeFigureOut">
              <a:rPr lang="pl-PL" smtClean="0"/>
              <a:pPr/>
              <a:t>2016-11-17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E73D4-C882-4018-8958-0376E543D7A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>
            <a:normAutofit/>
          </a:bodyPr>
          <a:lstStyle/>
          <a:p>
            <a:r>
              <a:rPr lang="pl-PL" sz="5400" b="1" dirty="0" smtClean="0">
                <a:solidFill>
                  <a:schemeClr val="accent1">
                    <a:lumMod val="75000"/>
                  </a:schemeClr>
                </a:solidFill>
              </a:rPr>
              <a:t>Instalacja fotowoltaiczna</a:t>
            </a:r>
            <a:endParaRPr lang="pl-PL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400800" cy="1752600"/>
          </a:xfrm>
        </p:spPr>
        <p:txBody>
          <a:bodyPr/>
          <a:lstStyle/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Własna elektrownia słoneczna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5864435"/>
            <a:ext cx="2703909" cy="81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Łukasz\Desktop\13062055_474155456103599_6871049258721466531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52"/>
            <a:ext cx="9112685" cy="6834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332656"/>
            <a:ext cx="8507288" cy="61206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800" dirty="0" smtClean="0">
                <a:solidFill>
                  <a:schemeClr val="accent1">
                    <a:lumMod val="75000"/>
                  </a:schemeClr>
                </a:solidFill>
              </a:rPr>
              <a:t>Dachówka ceramiczna</a:t>
            </a:r>
            <a:endParaRPr lang="pl-PL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7650" name="Picture 2" descr="C:\Users\Łukasz\Desktop\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68" y="1258330"/>
            <a:ext cx="9122032" cy="4546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solidFill>
                  <a:schemeClr val="accent1">
                    <a:lumMod val="75000"/>
                  </a:schemeClr>
                </a:solidFill>
              </a:rPr>
              <a:t>Pozostałe elementy</a:t>
            </a:r>
            <a:endParaRPr lang="pl-PL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Zabezpieczenie prądu stałego</a:t>
            </a:r>
          </a:p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Czujnik zaniku faz</a:t>
            </a:r>
          </a:p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Kable solarne</a:t>
            </a:r>
          </a:p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Złączki wodoodporne (konektory)</a:t>
            </a:r>
          </a:p>
          <a:p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Licznik dwukierunkowy </a:t>
            </a: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5998530"/>
            <a:ext cx="2703909" cy="81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/>
          <a:lstStyle/>
          <a:p>
            <a:r>
              <a:rPr lang="pl-PL" dirty="0" smtClean="0">
                <a:solidFill>
                  <a:schemeClr val="tx2"/>
                </a:solidFill>
              </a:rPr>
              <a:t>Dziękujemy za uwagę</a:t>
            </a:r>
            <a:endParaRPr lang="pl-PL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chemeClr val="accent1">
                    <a:lumMod val="75000"/>
                  </a:schemeClr>
                </a:solidFill>
              </a:rPr>
              <a:t>Budowa systemu</a:t>
            </a:r>
            <a:endParaRPr lang="pl-PL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Łukasz\Desktop\Jak-dziala-system-fotowoltaiczny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80729"/>
            <a:ext cx="6336704" cy="4838252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5949280"/>
            <a:ext cx="2703909" cy="81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630616" cy="1656184"/>
          </a:xfrm>
        </p:spPr>
        <p:txBody>
          <a:bodyPr/>
          <a:lstStyle/>
          <a:p>
            <a:r>
              <a:rPr lang="pl-PL" dirty="0" smtClean="0">
                <a:solidFill>
                  <a:schemeClr val="tx2"/>
                </a:solidFill>
              </a:rPr>
              <a:t>System rozliczeń z zakładem energetycznym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1584176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>
                <a:solidFill>
                  <a:schemeClr val="tx2"/>
                </a:solidFill>
              </a:rPr>
              <a:t>Bilansowanie polega na oddawaniu nadwyżki energii do sieci aby w momentach niedoboru odebrać zgromadzoną tam energię </a:t>
            </a:r>
            <a:endParaRPr lang="pl-PL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solidFill>
                  <a:schemeClr val="accent1">
                    <a:lumMod val="75000"/>
                  </a:schemeClr>
                </a:solidFill>
              </a:rPr>
              <a:t>Polikrystaliczny panel fotowoltaiczny SV60P</a:t>
            </a:r>
            <a:endParaRPr lang="pl-PL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Łukasz\Desktop\Selfa-SV60P-panel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2811326" cy="4525963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3923928" y="1556792"/>
            <a:ext cx="43204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wymiar 1,7m X 1m</a:t>
            </a:r>
          </a:p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</a:rPr>
              <a:t>w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aga 18 kg</a:t>
            </a:r>
          </a:p>
          <a:p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Zrobione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</a:rPr>
              <a:t>są z wykrystalizowanego krzemu. 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Mają </a:t>
            </a:r>
            <a:r>
              <a:rPr lang="pl-PL" sz="2000" dirty="0">
                <a:solidFill>
                  <a:schemeClr val="accent1">
                    <a:lumMod val="75000"/>
                  </a:schemeClr>
                </a:solidFill>
              </a:rPr>
              <a:t>kolor niebieski i </a:t>
            </a:r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są przy nasłonecznieniu polski najbardziej efektywne oraz opłacalne. </a:t>
            </a:r>
          </a:p>
          <a:p>
            <a:endParaRPr lang="pl-PL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Gwarancja producenta:</a:t>
            </a:r>
          </a:p>
          <a:p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10 lat na wady ukryte</a:t>
            </a:r>
          </a:p>
          <a:p>
            <a:r>
              <a:rPr lang="pl-PL" sz="2000" dirty="0" smtClean="0">
                <a:solidFill>
                  <a:schemeClr val="accent1">
                    <a:lumMod val="75000"/>
                  </a:schemeClr>
                </a:solidFill>
              </a:rPr>
              <a:t>25 lat na spadki mocy</a:t>
            </a:r>
            <a:endParaRPr lang="pl-PL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4595" y="5998530"/>
            <a:ext cx="2703909" cy="81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Łukasz\Desktop\pal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0"/>
            <a:ext cx="911147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800" b="1" dirty="0" smtClean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pl-PL" sz="2400" b="1" dirty="0" smtClean="0">
                <a:solidFill>
                  <a:schemeClr val="accent1">
                    <a:lumMod val="75000"/>
                  </a:schemeClr>
                </a:solidFill>
              </a:rPr>
              <a:t>Inwerter (falownik)</a:t>
            </a:r>
            <a:r>
              <a:rPr lang="pl-PL" sz="2400" dirty="0" smtClean="0">
                <a:solidFill>
                  <a:schemeClr val="accent1">
                    <a:lumMod val="75000"/>
                  </a:schemeClr>
                </a:solidFill>
              </a:rPr>
              <a:t> to podstawowa część instalacji fotowoltaicznej, która dba o dopasowywanie charakterystyki produkowanej energii do parametrów sieci publicznej. To właśnie w nim generowany przez moduły fotowoltaiczne prąd stały (DC) jest zmieniany w prąd przemienny (AC). Dodatkowo inwerter odpowiada także za zarządzanie systemem i monitorowanie jego wydajności</a:t>
            </a:r>
            <a:r>
              <a:rPr lang="pl-PL" sz="28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pl-PL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6021288"/>
            <a:ext cx="2703909" cy="81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Łukasz\Desktop\fal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-1"/>
            <a:ext cx="5652120" cy="68640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Łukasz\Desktop\falowni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sz="2800" dirty="0" err="1" smtClean="0">
                <a:solidFill>
                  <a:schemeClr val="accent1">
                    <a:lumMod val="75000"/>
                  </a:schemeClr>
                </a:solidFill>
              </a:rPr>
              <a:t>Blachodachówka</a:t>
            </a:r>
            <a:endParaRPr lang="pl-PL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pl-PL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5602" name="Picture 2" descr="C:\Users\Łukasz\Desktop\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5"/>
            <a:ext cx="8568952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99</Words>
  <Application>Microsoft Office PowerPoint</Application>
  <PresentationFormat>Pokaz na ekranie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Motyw pakietu Office</vt:lpstr>
      <vt:lpstr>Instalacja fotowoltaiczna</vt:lpstr>
      <vt:lpstr>Budowa systemu</vt:lpstr>
      <vt:lpstr>System rozliczeń z zakładem energetycznym</vt:lpstr>
      <vt:lpstr>Polikrystaliczny panel fotowoltaiczny SV60P</vt:lpstr>
      <vt:lpstr>Slajd 5</vt:lpstr>
      <vt:lpstr>Slajd 6</vt:lpstr>
      <vt:lpstr>Slajd 7</vt:lpstr>
      <vt:lpstr>Slajd 8</vt:lpstr>
      <vt:lpstr>Slajd 9</vt:lpstr>
      <vt:lpstr>Slajd 10</vt:lpstr>
      <vt:lpstr>Slajd 11</vt:lpstr>
      <vt:lpstr>Pozostałe elementy</vt:lpstr>
      <vt:lpstr>Dziękujemy za uwagę</vt:lpstr>
    </vt:vector>
  </TitlesOfParts>
  <Company>Ministrerstwo Edukacji Narodowej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Instalacja fotowoltaiczna</dc:title>
  <dc:creator>Łukasz</dc:creator>
  <cp:lastModifiedBy>Łukasz</cp:lastModifiedBy>
  <cp:revision>14</cp:revision>
  <dcterms:created xsi:type="dcterms:W3CDTF">2016-08-10T07:30:43Z</dcterms:created>
  <dcterms:modified xsi:type="dcterms:W3CDTF">2016-11-17T12:55:03Z</dcterms:modified>
</cp:coreProperties>
</file>